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3" r:id="rId4"/>
    <p:sldId id="258" r:id="rId5"/>
    <p:sldId id="259" r:id="rId6"/>
    <p:sldId id="257" r:id="rId7"/>
    <p:sldId id="260" r:id="rId8"/>
    <p:sldId id="261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7F2F3-953B-4C6D-A9E0-E7FD988E3D4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936CD-2701-4A35-A900-13E855F3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this is real in our circumstances now? The feeling can</a:t>
            </a:r>
            <a:r>
              <a:rPr lang="en-US" baseline="0" dirty="0" smtClean="0"/>
              <a:t> also seem real if you are “home alone” or feel like you are “not the priority”</a:t>
            </a:r>
          </a:p>
          <a:p>
            <a:r>
              <a:rPr lang="en-US" baseline="0" dirty="0" smtClean="0"/>
              <a:t>So how do you survive? How do you become resilient and thrive during this medical school adventure?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936CD-2701-4A35-A900-13E855F371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4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A PLAN – find your control in the situation. BEST PLANS require understanding and INFORMATION!</a:t>
            </a:r>
          </a:p>
          <a:p>
            <a:r>
              <a:rPr lang="en-US" baseline="0" dirty="0" smtClean="0"/>
              <a:t>I hope to give you some valuable information and resources to assist you in creating your plan in the next few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936CD-2701-4A35-A900-13E855F371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8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USMLE</a:t>
            </a:r>
            <a:r>
              <a:rPr lang="en-US" baseline="0" dirty="0" smtClean="0"/>
              <a:t> I &amp; COMLEX I are P/F for the Class of 2025; COMLEX 2 PE went away. </a:t>
            </a:r>
          </a:p>
          <a:p>
            <a:r>
              <a:rPr lang="en-US" baseline="0" dirty="0" smtClean="0"/>
              <a:t>Second USMLE one only taken if going into a heavily populated MD specialty like surgery, radiology,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936CD-2701-4A35-A900-13E855F371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936CD-2701-4A35-A900-13E855F371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2F4BC509-290F-4EBD-9EA1-C86677CE2AD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B8229648-154F-42A9-B7F7-7CADF767EB6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you need to know and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7172" y="3956279"/>
            <a:ext cx="7651531" cy="1086237"/>
          </a:xfrm>
        </p:spPr>
        <p:txBody>
          <a:bodyPr/>
          <a:lstStyle/>
          <a:p>
            <a:r>
              <a:rPr lang="en-US" dirty="0" smtClean="0"/>
              <a:t>By Vie Van Noy, Director of Student Life &amp; Special Events</a:t>
            </a:r>
          </a:p>
        </p:txBody>
      </p:sp>
    </p:spTree>
    <p:extLst>
      <p:ext uri="{BB962C8B-B14F-4D97-AF65-F5344CB8AC3E}">
        <p14:creationId xmlns:p14="http://schemas.microsoft.com/office/powerpoint/2010/main" val="353944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843" y="196517"/>
            <a:ext cx="9601200" cy="12419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OTHER HELPFUL CALENDARS-</a:t>
            </a:r>
            <a:br>
              <a:rPr lang="en-US" sz="4800" dirty="0" smtClean="0"/>
            </a:br>
            <a:r>
              <a:rPr lang="en-US" sz="3600" dirty="0" smtClean="0"/>
              <a:t>Student Activities Calendar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541" y="5947847"/>
            <a:ext cx="5096107" cy="75828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Requires STUDENT’S LOG IN for access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71" y="1635226"/>
            <a:ext cx="8919154" cy="4669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10546" y="5717145"/>
            <a:ext cx="1583474" cy="587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09278" y="3230137"/>
            <a:ext cx="5932450" cy="892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2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Other Valuable Resources: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Academics - Educational Support Specialist (Jessica Burr), Tutors</a:t>
            </a:r>
          </a:p>
          <a:p>
            <a:r>
              <a:rPr lang="en-US" sz="3600" dirty="0" smtClean="0"/>
              <a:t>Career Advisor – Denise El-</a:t>
            </a:r>
            <a:r>
              <a:rPr lang="en-US" sz="3600" dirty="0" err="1" smtClean="0"/>
              <a:t>Kassis</a:t>
            </a:r>
            <a:r>
              <a:rPr lang="en-US" sz="3600" dirty="0" smtClean="0"/>
              <a:t> (virtual for now)</a:t>
            </a:r>
          </a:p>
          <a:p>
            <a:r>
              <a:rPr lang="en-US" sz="3600" dirty="0" smtClean="0"/>
              <a:t>Mental Health – Dr. Kathy Killian-Harmon, Events &amp; Support Groups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387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43361"/>
          </a:xfrm>
        </p:spPr>
        <p:txBody>
          <a:bodyPr/>
          <a:lstStyle/>
          <a:p>
            <a:r>
              <a:rPr lang="en-US" dirty="0" smtClean="0"/>
              <a:t>Medical Spouse and Partner Group – </a:t>
            </a:r>
            <a:br>
              <a:rPr lang="en-US" dirty="0" smtClean="0"/>
            </a:br>
            <a:r>
              <a:rPr lang="en-US" sz="2800" dirty="0" smtClean="0"/>
              <a:t>Affiliate of RVU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2531327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Website</a:t>
            </a:r>
          </a:p>
          <a:p>
            <a:r>
              <a:rPr lang="en-US" sz="2800" dirty="0" smtClean="0"/>
              <a:t>Newsletter</a:t>
            </a:r>
          </a:p>
          <a:p>
            <a:r>
              <a:rPr lang="en-US" sz="2800" dirty="0" smtClean="0"/>
              <a:t>Blog</a:t>
            </a:r>
          </a:p>
          <a:p>
            <a:r>
              <a:rPr lang="en-US" sz="2800" dirty="0" smtClean="0"/>
              <a:t>Social Media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64" y="1929161"/>
            <a:ext cx="6834836" cy="3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0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ronavirus has me stuck at home, and my kids are already drivi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73" y="336331"/>
            <a:ext cx="9175531" cy="61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6" y="1427356"/>
            <a:ext cx="5227804" cy="5241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77" y="210130"/>
            <a:ext cx="5873133" cy="47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8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124" y="114406"/>
            <a:ext cx="2354318" cy="1279636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Four Year Overview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5669" y="107731"/>
            <a:ext cx="4786623" cy="6567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2469" y="1728400"/>
            <a:ext cx="1860331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Dedicated Study (6 weeks – May/June)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252138" y="2165131"/>
            <a:ext cx="1860332" cy="24934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Business Operations Planning And Scheduling Concept Wit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6" y="4926348"/>
            <a:ext cx="2473924" cy="17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2380" y="1646184"/>
            <a:ext cx="1734207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Rotation Lottery (February)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3636587" y="1969349"/>
            <a:ext cx="59908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12469" y="3043535"/>
            <a:ext cx="1860331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Dedicated Study (4 weeks – May/June)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98334" y="2745329"/>
            <a:ext cx="2538252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VSAS Application Process</a:t>
            </a:r>
          </a:p>
          <a:p>
            <a:pPr algn="ctr"/>
            <a:r>
              <a:rPr lang="en-US" dirty="0" smtClean="0"/>
              <a:t>(January – September)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636587" y="3251894"/>
            <a:ext cx="59908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315200" y="3505200"/>
            <a:ext cx="1797270" cy="1576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16129" y="4246001"/>
            <a:ext cx="2120457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Residency Match</a:t>
            </a:r>
          </a:p>
          <a:p>
            <a:pPr algn="ctr"/>
            <a:r>
              <a:rPr lang="en-US" dirty="0" smtClean="0"/>
              <a:t>(3</a:t>
            </a:r>
            <a:r>
              <a:rPr lang="en-US" baseline="30000" dirty="0" smtClean="0"/>
              <a:t>rd</a:t>
            </a:r>
            <a:r>
              <a:rPr lang="en-US" dirty="0" smtClean="0"/>
              <a:t> Monday in March – Placement that Friday)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636587" y="4603182"/>
            <a:ext cx="59908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2294" y="5034456"/>
            <a:ext cx="1613341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week in May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621510" y="5346684"/>
            <a:ext cx="530784" cy="8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6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st Calendar Clipart #23120 - Clipartion.co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970" y="5259783"/>
            <a:ext cx="1813259" cy="13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1668" y="312235"/>
            <a:ext cx="2687444" cy="14773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Class of 2025 Block Calendar</a:t>
            </a:r>
          </a:p>
          <a:p>
            <a:pPr algn="ctr"/>
            <a:r>
              <a:rPr lang="en-US" sz="3000" dirty="0"/>
              <a:t>-</a:t>
            </a:r>
            <a:r>
              <a:rPr lang="en-US" sz="3000" dirty="0" smtClean="0"/>
              <a:t> Fall Semester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9615560" y="2745847"/>
            <a:ext cx="2327483" cy="86177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White Coat Ceremony </a:t>
            </a:r>
            <a:r>
              <a:rPr lang="en-US" sz="1600" dirty="0" smtClean="0"/>
              <a:t>October 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at </a:t>
            </a:r>
          </a:p>
          <a:p>
            <a:pPr algn="ctr"/>
            <a:r>
              <a:rPr lang="en-US" sz="1600" dirty="0" err="1" smtClean="0"/>
              <a:t>Tuacahn</a:t>
            </a:r>
            <a:r>
              <a:rPr lang="en-US" sz="1600" dirty="0" smtClean="0"/>
              <a:t> at 11:00 am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96792" y="5144387"/>
            <a:ext cx="2367834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Thanksgiving break!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1667" y="2405912"/>
            <a:ext cx="2320045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Not</a:t>
            </a:r>
            <a:r>
              <a:rPr lang="en-US" dirty="0" smtClean="0"/>
              <a:t> a Free weekend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28" idx="1"/>
          </p:cNvCxnSpPr>
          <p:nvPr/>
        </p:nvCxnSpPr>
        <p:spPr>
          <a:xfrm flipH="1" flipV="1">
            <a:off x="9453998" y="1243882"/>
            <a:ext cx="753665" cy="900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81668" y="6140796"/>
            <a:ext cx="1918010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Real Break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95" y="-6139"/>
            <a:ext cx="5486933" cy="6874434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25" idx="3"/>
          </p:cNvCxnSpPr>
          <p:nvPr/>
        </p:nvCxnSpPr>
        <p:spPr>
          <a:xfrm>
            <a:off x="2999678" y="6402406"/>
            <a:ext cx="1156465" cy="1322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289399" y="6146370"/>
            <a:ext cx="5229186" cy="72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03632" y="454105"/>
            <a:ext cx="1018168" cy="409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9500" y="474186"/>
            <a:ext cx="1800035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Free weekend?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1"/>
            <a:endCxn id="18" idx="6"/>
          </p:cNvCxnSpPr>
          <p:nvPr/>
        </p:nvCxnSpPr>
        <p:spPr>
          <a:xfrm flipH="1">
            <a:off x="9321800" y="658852"/>
            <a:ext cx="647700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297556" y="1068347"/>
            <a:ext cx="1024244" cy="318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207663" y="1149268"/>
            <a:ext cx="1561872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Free weekend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969499" y="1656075"/>
            <a:ext cx="1800035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Free weekend?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 flipV="1">
            <a:off x="9357239" y="1679696"/>
            <a:ext cx="612260" cy="161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332123" y="1500500"/>
            <a:ext cx="969378" cy="270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419955" y="2529440"/>
            <a:ext cx="742104" cy="740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85318" y="2450227"/>
            <a:ext cx="859882" cy="1951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9415197" y="3621308"/>
            <a:ext cx="894152" cy="1209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06785" y="3660369"/>
            <a:ext cx="1773275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Research Week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8199099" y="3976088"/>
            <a:ext cx="1122701" cy="367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381171" y="3995106"/>
            <a:ext cx="1561872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Free weekend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5" idx="1"/>
            <a:endCxn id="44" idx="6"/>
          </p:cNvCxnSpPr>
          <p:nvPr/>
        </p:nvCxnSpPr>
        <p:spPr>
          <a:xfrm flipH="1" flipV="1">
            <a:off x="9321800" y="4159814"/>
            <a:ext cx="1059371" cy="199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361700" y="5299403"/>
            <a:ext cx="3915400" cy="296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186898" y="5169229"/>
            <a:ext cx="2114603" cy="252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104806" y="3878909"/>
            <a:ext cx="946207" cy="75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5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st Calendar Clipart #23120 - Clipartion.co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970" y="5259783"/>
            <a:ext cx="1813259" cy="13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2889" y="289932"/>
            <a:ext cx="3110805" cy="14773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Class of 2024 Block Calendar</a:t>
            </a:r>
          </a:p>
          <a:p>
            <a:pPr algn="ctr"/>
            <a:r>
              <a:rPr lang="en-US" sz="3000" dirty="0"/>
              <a:t>-</a:t>
            </a:r>
            <a:r>
              <a:rPr lang="en-US" sz="3000" dirty="0" smtClean="0"/>
              <a:t> Spring Semester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0377804" y="262356"/>
            <a:ext cx="172717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Free Weekend?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67328" y="2263518"/>
            <a:ext cx="110352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Break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94113" y="2718474"/>
            <a:ext cx="149886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REAL BREAK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308358" y="2902848"/>
            <a:ext cx="172717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Free Weekend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259627" y="3927214"/>
            <a:ext cx="178935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Free Weekends?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60743" y="5247884"/>
            <a:ext cx="161648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Free Weekend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23" y="23074"/>
            <a:ext cx="5803192" cy="6809526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 rot="20535948" flipH="1">
            <a:off x="9745688" y="502727"/>
            <a:ext cx="672563" cy="61618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613032" y="440661"/>
            <a:ext cx="113713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631741" flipH="1" flipV="1">
            <a:off x="2688811" y="2336864"/>
            <a:ext cx="1593804" cy="86198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 flipH="1" flipV="1">
            <a:off x="2592911" y="2884270"/>
            <a:ext cx="1904541" cy="65399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486351" y="2718474"/>
            <a:ext cx="5382563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83713" flipH="1" flipV="1">
            <a:off x="5367414" y="1162079"/>
            <a:ext cx="4941525" cy="110205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2034753" flipH="1" flipV="1">
            <a:off x="9736797" y="1005917"/>
            <a:ext cx="659350" cy="135279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321810" y="1083884"/>
            <a:ext cx="172717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Free Weekend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 rot="20301287" flipH="1" flipV="1">
            <a:off x="9685267" y="1519892"/>
            <a:ext cx="685855" cy="113392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flipH="1" flipV="1">
            <a:off x="9601764" y="3087514"/>
            <a:ext cx="706594" cy="100762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119641" flipH="1" flipV="1">
            <a:off x="9628645" y="3949584"/>
            <a:ext cx="678394" cy="119691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flipH="1" flipV="1">
            <a:off x="9760225" y="4098063"/>
            <a:ext cx="499402" cy="126781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613032" y="1504651"/>
            <a:ext cx="113713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623095" y="3805328"/>
            <a:ext cx="1137130" cy="491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0800000" flipH="1" flipV="1">
            <a:off x="3177228" y="5367542"/>
            <a:ext cx="5445867" cy="114406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623095" y="5231092"/>
            <a:ext cx="113713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2049414" flipH="1" flipV="1">
            <a:off x="3157358" y="5725351"/>
            <a:ext cx="1160863" cy="101519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309487" y="5845227"/>
            <a:ext cx="113713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46617" y="6469943"/>
            <a:ext cx="4313608" cy="33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7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BD18915-0778-47A3-BB3B-3EE9BD341B7A" descr="cid:2F4BC509-290F-4EBD-9EA1-C86677CE2ADC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21" y="967369"/>
            <a:ext cx="10924324" cy="471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3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E621D66-B569-4FEA-887B-6378A9E9A742" descr="cid:B8229648-154F-42A9-B7F7-7CADF767EB6E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39" y="958363"/>
            <a:ext cx="10625370" cy="473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6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541" y="284355"/>
            <a:ext cx="9601200" cy="1165303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OTHER HELPFUL CALENDARS –</a:t>
            </a:r>
            <a:br>
              <a:rPr lang="en-US" sz="4800" dirty="0" smtClean="0"/>
            </a:br>
            <a:r>
              <a:rPr lang="en-US" sz="3600" dirty="0" smtClean="0"/>
              <a:t>Class of 2024 Academic Calendar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541" y="5947847"/>
            <a:ext cx="5096107" cy="75828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Requires STUDENT’S LOG IN for access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42" y="1565417"/>
            <a:ext cx="8653238" cy="4761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32256" y="1527717"/>
            <a:ext cx="1559743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 is important or TEST related.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902121" y="3805335"/>
            <a:ext cx="1393902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1060127">
            <a:off x="7872761" y="1839951"/>
            <a:ext cx="2759495" cy="1338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2747" y="4681053"/>
            <a:ext cx="239751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Acronyms describe Course-subject matter-type of delivery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20862835" flipV="1">
            <a:off x="3398383" y="4589058"/>
            <a:ext cx="4456308" cy="110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42048" y="1680117"/>
            <a:ext cx="1393902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632218" flipV="1">
            <a:off x="3423551" y="5383945"/>
            <a:ext cx="3168232" cy="1380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75073" y="5452948"/>
            <a:ext cx="1393902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68975" y="5452948"/>
            <a:ext cx="1393902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149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1744</TotalTime>
  <Words>346</Words>
  <Application>Microsoft Office PowerPoint</Application>
  <PresentationFormat>Widescreen</PresentationFormat>
  <Paragraphs>59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Franklin Gothic Book</vt:lpstr>
      <vt:lpstr>Crop</vt:lpstr>
      <vt:lpstr>All you need to know and more</vt:lpstr>
      <vt:lpstr>PowerPoint Presentation</vt:lpstr>
      <vt:lpstr>PowerPoint Presentation</vt:lpstr>
      <vt:lpstr>Four Year Overview</vt:lpstr>
      <vt:lpstr>PowerPoint Presentation</vt:lpstr>
      <vt:lpstr>PowerPoint Presentation</vt:lpstr>
      <vt:lpstr>PowerPoint Presentation</vt:lpstr>
      <vt:lpstr>PowerPoint Presentation</vt:lpstr>
      <vt:lpstr>OTHER HELPFUL CALENDARS – Class of 2024 Academic Calendar</vt:lpstr>
      <vt:lpstr>OTHER HELPFUL CALENDARS- Student Activities Calendar</vt:lpstr>
      <vt:lpstr>Other Valuable Resources:</vt:lpstr>
      <vt:lpstr>Medical Spouse and Partner Group –  Affiliate of RVU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you need to know and more</dc:title>
  <dc:creator>Vielane Van Noy</dc:creator>
  <cp:lastModifiedBy>Vielane Van Noy</cp:lastModifiedBy>
  <cp:revision>36</cp:revision>
  <dcterms:created xsi:type="dcterms:W3CDTF">2020-07-17T00:49:30Z</dcterms:created>
  <dcterms:modified xsi:type="dcterms:W3CDTF">2021-07-22T17:44:25Z</dcterms:modified>
</cp:coreProperties>
</file>